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61" r:id="rId4"/>
    <p:sldId id="264" r:id="rId5"/>
    <p:sldId id="266" r:id="rId6"/>
    <p:sldId id="268" r:id="rId7"/>
    <p:sldId id="270" r:id="rId8"/>
    <p:sldId id="271" r:id="rId9"/>
    <p:sldId id="272" r:id="rId10"/>
  </p:sldIdLst>
  <p:sldSz cx="9144000" cy="5143500" type="screen16x9"/>
  <p:notesSz cx="6858000" cy="9144000"/>
  <p:embeddedFontLst>
    <p:embeddedFont>
      <p:font typeface="Libre Baskerville" panose="02000000000000000000" pitchFamily="2" charset="0"/>
      <p:regular r:id="rId12"/>
      <p:bold r:id="rId13"/>
      <p:italic r:id="rId14"/>
      <p:boldItalic r:id="rId15"/>
    </p:embeddedFont>
    <p:embeddedFont>
      <p:font typeface="Old Standard TT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36">
          <p15:clr>
            <a:srgbClr val="A4A3A4"/>
          </p15:clr>
        </p15:guide>
        <p15:guide id="3" pos="547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0"/>
    <p:restoredTop sz="94156"/>
  </p:normalViewPr>
  <p:slideViewPr>
    <p:cSldViewPr snapToGrid="0">
      <p:cViewPr varScale="1">
        <p:scale>
          <a:sx n="97" d="100"/>
          <a:sy n="97" d="100"/>
        </p:scale>
        <p:origin x="368" y="184"/>
      </p:cViewPr>
      <p:guideLst>
        <p:guide orient="horz" pos="1620"/>
        <p:guide pos="2736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2632fad94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2632fad94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c368fa9f8_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bc368fa9f8_7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c22bb573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bc22bb573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c368fa9f8_7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bc368fa9f8_7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c368fa9f8_7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bc368fa9f8_7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c368fa9f8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bc368fa9f8_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c368fa9f8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bc368fa9f8_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c22bb573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3bc22bb57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83b171d60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83b171d60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 descr="simplify the background;  subtly shade the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descr="Beautify this slide. Add some minor design to the background. Keep all the orginal tex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CIFD_Logo_FINAL-Rever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48775"/>
            <a:ext cx="2107998" cy="9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389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l="-15221" t="4277" r="-9544" b="2325"/>
          <a:stretch/>
        </p:blipFill>
        <p:spPr>
          <a:xfrm>
            <a:off x="1014875" y="587900"/>
            <a:ext cx="7114275" cy="43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title="CIFD_Logo_FINAL-Rever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5" y="4366350"/>
            <a:ext cx="1646952" cy="7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98625" y="45975"/>
            <a:ext cx="797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The Mayfair Hotel Acquisition </a:t>
            </a:r>
            <a:endParaRPr sz="2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-62450" y="3872450"/>
            <a:ext cx="2217300" cy="117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77" y="3966147"/>
            <a:ext cx="2420450" cy="10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3546025" y="3475800"/>
            <a:ext cx="563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9"/>
          <p:cNvGrpSpPr/>
          <p:nvPr/>
        </p:nvGrpSpPr>
        <p:grpSpPr>
          <a:xfrm>
            <a:off x="2985789" y="1381733"/>
            <a:ext cx="6111311" cy="3642630"/>
            <a:chOff x="0" y="2441168"/>
            <a:chExt cx="16296829" cy="9713680"/>
          </a:xfrm>
        </p:grpSpPr>
        <p:sp>
          <p:nvSpPr>
            <p:cNvPr id="182" name="Google Shape;182;p29"/>
            <p:cNvSpPr txBox="1"/>
            <p:nvPr/>
          </p:nvSpPr>
          <p:spPr>
            <a:xfrm>
              <a:off x="0" y="2441168"/>
              <a:ext cx="156090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9"/>
            <p:cNvSpPr txBox="1"/>
            <p:nvPr/>
          </p:nvSpPr>
          <p:spPr>
            <a:xfrm>
              <a:off x="687829" y="10718148"/>
              <a:ext cx="156090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endParaRPr sz="3500" b="1">
                <a:solidFill>
                  <a:srgbClr val="254389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38" y="151725"/>
            <a:ext cx="8135926" cy="430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94" y="4454400"/>
            <a:ext cx="1579581" cy="6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l="426" r="426"/>
          <a:stretch/>
        </p:blipFill>
        <p:spPr>
          <a:xfrm>
            <a:off x="0" y="0"/>
            <a:ext cx="9143991" cy="51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Macintosh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Old Standard TT</vt:lpstr>
      <vt:lpstr>Libre Baskerville</vt:lpstr>
      <vt:lpstr>Paperback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Rebecca Ronquillo</cp:lastModifiedBy>
  <cp:revision>2</cp:revision>
  <dcterms:modified xsi:type="dcterms:W3CDTF">2026-01-30T18:14:45Z</dcterms:modified>
</cp:coreProperties>
</file>